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439" autoAdjust="0"/>
  </p:normalViewPr>
  <p:slideViewPr>
    <p:cSldViewPr>
      <p:cViewPr varScale="1">
        <p:scale>
          <a:sx n="48" d="100"/>
          <a:sy n="48" d="100"/>
        </p:scale>
        <p:origin x="-17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1C13F-BA30-4532-A9C1-07CFC5A903A5}" type="datetimeFigureOut">
              <a:rPr lang="en-US" smtClean="0"/>
              <a:t>8/31/2013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13F84-8980-4882-9A40-789AF0673903}" type="slidenum">
              <a:rPr lang="en-US" smtClean="0"/>
              <a:t>‹#›</a:t>
            </a:fld>
            <a:endParaRPr lang="en-US"/>
          </a:p>
        </p:txBody>
      </p:sp>
    </p:spTree>
    <p:extLst>
      <p:ext uri="{BB962C8B-B14F-4D97-AF65-F5344CB8AC3E}">
        <p14:creationId xmlns:p14="http://schemas.microsoft.com/office/powerpoint/2010/main" val="27437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PowerPoint</a:t>
            </a:r>
            <a:r>
              <a:rPr lang="en-US" b="0" baseline="0" dirty="0" smtClean="0"/>
              <a:t> presentation is provided as a resource to assist in the promotion of the 10 Days of Turning Back the Darkness – Praying for Ho Chi Minh City prayer emphasis.</a:t>
            </a:r>
          </a:p>
          <a:p>
            <a:endParaRPr lang="en-US" baseline="0" dirty="0" smtClean="0"/>
          </a:p>
          <a:p>
            <a:r>
              <a:rPr lang="en-US" baseline="0" dirty="0" smtClean="0"/>
              <a:t>These five </a:t>
            </a:r>
            <a:r>
              <a:rPr lang="en-US" baseline="0" dirty="0" smtClean="0"/>
              <a:t>slides can be used as a stand alone presentation to promote the plan of committing 10 days to pray for the lost of this great city.  Use it in your prayer group, Bible study or worship service to give basic information to people about the plan to pray for 10 days for Ho Chi Minh City.  The final slide points people to a link or other ways to contact us where they might order print copies of the 10 day prayer guide or download digital copies.</a:t>
            </a:r>
          </a:p>
          <a:p>
            <a:endParaRPr lang="en-US" baseline="0" dirty="0" smtClean="0"/>
          </a:p>
          <a:p>
            <a:r>
              <a:rPr lang="en-US" baseline="0" dirty="0" smtClean="0"/>
              <a:t>The </a:t>
            </a:r>
            <a:r>
              <a:rPr lang="en-US" baseline="0" dirty="0" smtClean="0"/>
              <a:t>full presentation has an additional 11 </a:t>
            </a:r>
            <a:r>
              <a:rPr lang="en-US" baseline="0" dirty="0" smtClean="0"/>
              <a:t>slides </a:t>
            </a:r>
            <a:r>
              <a:rPr lang="en-US" baseline="0" dirty="0" smtClean="0"/>
              <a:t>that </a:t>
            </a:r>
            <a:r>
              <a:rPr lang="en-US" baseline="0" dirty="0" smtClean="0"/>
              <a:t>give a brief overview of each day of prayer as outlined in the 10 day prayer guide</a:t>
            </a:r>
            <a:r>
              <a:rPr lang="en-US" baseline="0" dirty="0" smtClean="0"/>
              <a:t>.</a:t>
            </a:r>
          </a:p>
          <a:p>
            <a:endParaRPr lang="en-US" baseline="0" dirty="0" smtClean="0"/>
          </a:p>
          <a:p>
            <a:r>
              <a:rPr lang="en-US" baseline="0" dirty="0" smtClean="0"/>
              <a:t>For more resources or information please go to http://www.10days.reachingvietnam.com or contact us at tenten@reachingvietnam.com</a:t>
            </a:r>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a:t>
            </a:fld>
            <a:endParaRPr lang="en-US"/>
          </a:p>
        </p:txBody>
      </p:sp>
    </p:spTree>
    <p:extLst>
      <p:ext uri="{BB962C8B-B14F-4D97-AF65-F5344CB8AC3E}">
        <p14:creationId xmlns:p14="http://schemas.microsoft.com/office/powerpoint/2010/main" val="20649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 Chi Minh City, formerly known as Saigon, is located in the southeast region of Vietnam, and is the largest city in the country.  The densely populated metropolitan area includes 19 urban districts as well as 5 suburban districts and county areas with a combined population of roughly 10 million people.  The city has a very young population, as does most of Vietnam, with over half the population being under the age of 35.</a:t>
            </a:r>
          </a:p>
          <a:p>
            <a:endParaRPr lang="en-US" dirty="0" smtClean="0"/>
          </a:p>
          <a:p>
            <a:r>
              <a:rPr lang="en-US" dirty="0" smtClean="0"/>
              <a:t>New buildings, new investment, new factories and industry continue to pour into Ho Chi Minh City with much growth coming through the technology and electronic manufacturing sectors.  Multinational corporations and brands are steadily increasing their presence in the city both as a manufacturing base and as a market.  Rapid development and the dense population have brought on a range of challenges in the city.  The growing influx of rural migrants seeking work is straining housing, employment opportunities and basic services.  Traffic congestion is one major difficulty with an average of 1.5 motorcycles per household, there are more motorcycles in Ho Chi Minh City than people in Houston, Texas.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Sadly, less than 3% of the people living in Ho Chi Minh City, men and women, boys and girls, have found the hope of salvation through faith in Jesus Christ.  Despite the bright lights and economic development, the true nature of the city is darkness.  The people are trapped in that darkness, deceived with the lies of Satan to worship false gods and spirits.</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3</a:t>
            </a:fld>
            <a:endParaRPr lang="en-US"/>
          </a:p>
        </p:txBody>
      </p:sp>
    </p:spTree>
    <p:extLst>
      <p:ext uri="{BB962C8B-B14F-4D97-AF65-F5344CB8AC3E}">
        <p14:creationId xmlns:p14="http://schemas.microsoft.com/office/powerpoint/2010/main" val="21452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friends</a:t>
            </a:r>
          </a:p>
          <a:p>
            <a:endParaRPr lang="en-US" dirty="0" smtClean="0"/>
          </a:p>
          <a:p>
            <a:r>
              <a:rPr lang="en-US" dirty="0" smtClean="0"/>
              <a:t>Jesus told us that there is great power in our agreement together in prayer (Matt 18:19).  Ask your small group, co-workers, close circle of friends or family to agree with you in praying for the millions lost in darkness in Ho Chi Minh City.  Which 10 of these will commit to pray with you?  Ask them and share a copy of the prayer booklet with them.</a:t>
            </a:r>
          </a:p>
        </p:txBody>
      </p:sp>
      <p:sp>
        <p:nvSpPr>
          <p:cNvPr id="4" name="Slide Number Placeholder 3"/>
          <p:cNvSpPr>
            <a:spLocks noGrp="1"/>
          </p:cNvSpPr>
          <p:nvPr>
            <p:ph type="sldNum" sz="quarter" idx="10"/>
          </p:nvPr>
        </p:nvSpPr>
        <p:spPr/>
        <p:txBody>
          <a:bodyPr/>
          <a:lstStyle/>
          <a:p>
            <a:fld id="{43C13F84-8980-4882-9A40-789AF0673903}" type="slidenum">
              <a:rPr lang="en-US" smtClean="0"/>
              <a:t>4</a:t>
            </a:fld>
            <a:endParaRPr lang="en-US"/>
          </a:p>
        </p:txBody>
      </p:sp>
    </p:spTree>
    <p:extLst>
      <p:ext uri="{BB962C8B-B14F-4D97-AF65-F5344CB8AC3E}">
        <p14:creationId xmlns:p14="http://schemas.microsoft.com/office/powerpoint/2010/main" val="217927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5</a:t>
            </a:fld>
            <a:endParaRPr lang="en-US"/>
          </a:p>
        </p:txBody>
      </p:sp>
    </p:spTree>
    <p:extLst>
      <p:ext uri="{BB962C8B-B14F-4D97-AF65-F5344CB8AC3E}">
        <p14:creationId xmlns:p14="http://schemas.microsoft.com/office/powerpoint/2010/main" val="169011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D7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90750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76748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16234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38003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latin typeface="CanCan de Bois" pitchFamily="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D79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9575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691C1-E4AD-4B42-9560-C10D42EC52A4}" type="datetimeFigureOut">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191317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691C1-E4AD-4B42-9560-C10D42EC52A4}" type="datetimeFigureOut">
              <a:rPr lang="en-US" smtClean="0"/>
              <a:t>8/31/2013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9337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691C1-E4AD-4B42-9560-C10D42EC52A4}" type="datetimeFigureOut">
              <a:rPr lang="en-US" smtClean="0"/>
              <a:t>8/31/2013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41172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691C1-E4AD-4B42-9560-C10D42EC52A4}" type="datetimeFigureOut">
              <a:rPr lang="en-US" smtClean="0"/>
              <a:t>8/31/2013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58942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691C1-E4AD-4B42-9560-C10D42EC52A4}" type="datetimeFigureOut">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22781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691C1-E4AD-4B42-9560-C10D42EC52A4}" type="datetimeFigureOut">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37447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691C1-E4AD-4B42-9560-C10D42EC52A4}" type="datetimeFigureOut">
              <a:rPr lang="en-US" smtClean="0"/>
              <a:t>8/31/2013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028D3-F709-40A0-86AA-505A090197D8}" type="slidenum">
              <a:rPr lang="en-US" smtClean="0"/>
              <a:t>‹#›</a:t>
            </a:fld>
            <a:endParaRPr lang="en-US"/>
          </a:p>
        </p:txBody>
      </p:sp>
    </p:spTree>
    <p:extLst>
      <p:ext uri="{BB962C8B-B14F-4D97-AF65-F5344CB8AC3E}">
        <p14:creationId xmlns:p14="http://schemas.microsoft.com/office/powerpoint/2010/main" val="385873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CanCan de Bois"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AD7900"/>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AD790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AD7900"/>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AD790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AD7900"/>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10 days </a:t>
            </a:r>
            <a:r>
              <a:rPr lang="en-US" sz="2800" dirty="0" smtClean="0"/>
              <a:t>of</a:t>
            </a:r>
            <a:r>
              <a:rPr lang="en-US" dirty="0" smtClean="0"/>
              <a:t> turning back </a:t>
            </a:r>
            <a:r>
              <a:rPr lang="en-US" sz="2800" dirty="0" smtClean="0"/>
              <a:t>the</a:t>
            </a:r>
            <a:r>
              <a:rPr lang="en-US" dirty="0" smtClean="0"/>
              <a:t> darkness</a:t>
            </a:r>
            <a:endParaRPr lang="en-US" dirty="0"/>
          </a:p>
        </p:txBody>
      </p:sp>
      <p:sp>
        <p:nvSpPr>
          <p:cNvPr id="3" name="Subtitle 2"/>
          <p:cNvSpPr>
            <a:spLocks noGrp="1"/>
          </p:cNvSpPr>
          <p:nvPr>
            <p:ph type="subTitle" idx="1"/>
          </p:nvPr>
        </p:nvSpPr>
        <p:spPr>
          <a:xfrm>
            <a:off x="990600" y="3886200"/>
            <a:ext cx="7086600" cy="1752600"/>
          </a:xfrm>
        </p:spPr>
        <p:txBody>
          <a:bodyPr/>
          <a:lstStyle/>
          <a:p>
            <a:r>
              <a:rPr lang="en-US" dirty="0" smtClean="0"/>
              <a:t>Praying for Ho Chi Minh City, Viet Nam</a:t>
            </a:r>
            <a:endParaRPr lang="en-US" dirty="0"/>
          </a:p>
        </p:txBody>
      </p:sp>
    </p:spTree>
    <p:extLst>
      <p:ext uri="{BB962C8B-B14F-4D97-AF65-F5344CB8AC3E}">
        <p14:creationId xmlns:p14="http://schemas.microsoft.com/office/powerpoint/2010/main" val="200450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01000" cy="3785652"/>
          </a:xfrm>
          <a:prstGeom prst="rect">
            <a:avLst/>
          </a:prstGeom>
          <a:noFill/>
        </p:spPr>
        <p:txBody>
          <a:bodyPr wrap="square" rtlCol="0">
            <a:spAutoFit/>
          </a:bodyPr>
          <a:lstStyle/>
          <a:p>
            <a:r>
              <a:rPr lang="en-US" sz="4400" dirty="0" smtClean="0">
                <a:solidFill>
                  <a:schemeClr val="bg1"/>
                </a:solidFill>
              </a:rPr>
              <a:t>Jesus said,</a:t>
            </a:r>
          </a:p>
          <a:p>
            <a:endParaRPr lang="en-US" sz="2000" dirty="0">
              <a:solidFill>
                <a:schemeClr val="bg1"/>
              </a:solidFill>
            </a:endParaRPr>
          </a:p>
          <a:p>
            <a:r>
              <a:rPr lang="en-US" sz="4400" dirty="0">
                <a:solidFill>
                  <a:schemeClr val="bg1"/>
                </a:solidFill>
              </a:rPr>
              <a:t>“I have come as a light into the world, so that everyone who believes in Me would not remain in darkness</a:t>
            </a:r>
            <a:r>
              <a:rPr lang="en-US" sz="4400" dirty="0" smtClean="0">
                <a:solidFill>
                  <a:schemeClr val="bg1"/>
                </a:solidFill>
              </a:rPr>
              <a:t>.”  </a:t>
            </a:r>
            <a:r>
              <a:rPr lang="en-US" sz="3200" i="1" dirty="0" smtClean="0">
                <a:solidFill>
                  <a:schemeClr val="bg1"/>
                </a:solidFill>
              </a:rPr>
              <a:t>John 12:46 (HCSB)</a:t>
            </a:r>
            <a:endParaRPr lang="en-US" sz="3200" i="1" dirty="0">
              <a:solidFill>
                <a:schemeClr val="bg1"/>
              </a:solidFill>
            </a:endParaRPr>
          </a:p>
        </p:txBody>
      </p:sp>
    </p:spTree>
    <p:extLst>
      <p:ext uri="{BB962C8B-B14F-4D97-AF65-F5344CB8AC3E}">
        <p14:creationId xmlns:p14="http://schemas.microsoft.com/office/powerpoint/2010/main" val="55306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a:t>
            </a:r>
            <a:endParaRPr lang="en-US" dirty="0"/>
          </a:p>
        </p:txBody>
      </p:sp>
      <p:sp>
        <p:nvSpPr>
          <p:cNvPr id="3" name="Content Placeholder 2"/>
          <p:cNvSpPr>
            <a:spLocks noGrp="1"/>
          </p:cNvSpPr>
          <p:nvPr>
            <p:ph sz="half" idx="1"/>
          </p:nvPr>
        </p:nvSpPr>
        <p:spPr>
          <a:xfrm>
            <a:off x="304800" y="1600200"/>
            <a:ext cx="4343400" cy="4525963"/>
          </a:xfrm>
        </p:spPr>
        <p:txBody>
          <a:bodyPr>
            <a:normAutofit/>
          </a:bodyPr>
          <a:lstStyle/>
          <a:p>
            <a:r>
              <a:rPr lang="en-US" b="1" dirty="0" smtClean="0"/>
              <a:t>Formerly Saigon</a:t>
            </a:r>
          </a:p>
          <a:p>
            <a:r>
              <a:rPr lang="en-US" b="1" dirty="0" smtClean="0"/>
              <a:t>10 million in population</a:t>
            </a:r>
          </a:p>
          <a:p>
            <a:r>
              <a:rPr lang="en-US" b="1" dirty="0" smtClean="0"/>
              <a:t>Largest city in Viet Nam</a:t>
            </a:r>
          </a:p>
          <a:p>
            <a:r>
              <a:rPr lang="en-US" b="1" dirty="0" smtClean="0"/>
              <a:t>Over half under 35 </a:t>
            </a:r>
            <a:r>
              <a:rPr lang="en-US" b="1" dirty="0" err="1" smtClean="0"/>
              <a:t>yoa</a:t>
            </a:r>
            <a:endParaRPr lang="en-US" b="1" dirty="0" smtClean="0"/>
          </a:p>
          <a:p>
            <a:r>
              <a:rPr lang="en-US" b="1" dirty="0" smtClean="0"/>
              <a:t>98% lost in darkness without Jesus</a:t>
            </a:r>
          </a:p>
          <a:p>
            <a:endParaRPr lang="en-US" b="1" dirty="0" smtClean="0"/>
          </a:p>
          <a:p>
            <a:endParaRPr lang="en-US"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752600"/>
            <a:ext cx="4401618" cy="3200400"/>
          </a:xfrm>
        </p:spPr>
      </p:pic>
    </p:spTree>
    <p:extLst>
      <p:ext uri="{BB962C8B-B14F-4D97-AF65-F5344CB8AC3E}">
        <p14:creationId xmlns:p14="http://schemas.microsoft.com/office/powerpoint/2010/main" val="30440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91729" y="1600200"/>
            <a:ext cx="3769541" cy="4525963"/>
          </a:xfrm>
        </p:spPr>
      </p:pic>
      <p:sp>
        <p:nvSpPr>
          <p:cNvPr id="4" name="Content Placeholder 3"/>
          <p:cNvSpPr>
            <a:spLocks noGrp="1"/>
          </p:cNvSpPr>
          <p:nvPr>
            <p:ph sz="half" idx="2"/>
          </p:nvPr>
        </p:nvSpPr>
        <p:spPr/>
        <p:txBody>
          <a:bodyPr/>
          <a:lstStyle/>
          <a:p>
            <a:pPr>
              <a:buClr>
                <a:srgbClr val="AD7900"/>
              </a:buClr>
            </a:pPr>
            <a:r>
              <a:rPr lang="en-US" b="1" dirty="0" smtClean="0">
                <a:solidFill>
                  <a:schemeClr val="bg1"/>
                </a:solidFill>
              </a:rPr>
              <a:t>Commit 10 days </a:t>
            </a:r>
            <a:r>
              <a:rPr lang="en-US" b="1" dirty="0" smtClean="0"/>
              <a:t>to pray for Ho Chi Minh City</a:t>
            </a:r>
          </a:p>
          <a:p>
            <a:r>
              <a:rPr lang="en-US" b="1" dirty="0" smtClean="0"/>
              <a:t>Order or download the </a:t>
            </a:r>
            <a:r>
              <a:rPr lang="en-US" b="1" dirty="0" smtClean="0">
                <a:solidFill>
                  <a:schemeClr val="bg1"/>
                </a:solidFill>
              </a:rPr>
              <a:t>10 day prayer guide</a:t>
            </a:r>
          </a:p>
          <a:p>
            <a:r>
              <a:rPr lang="en-US" b="1" dirty="0" smtClean="0"/>
              <a:t>Gather friends to </a:t>
            </a:r>
            <a:r>
              <a:rPr lang="en-US" b="1" dirty="0" smtClean="0">
                <a:solidFill>
                  <a:schemeClr val="bg1"/>
                </a:solidFill>
              </a:rPr>
              <a:t>pray</a:t>
            </a:r>
            <a:r>
              <a:rPr lang="en-US" b="1" dirty="0" smtClean="0"/>
              <a:t> with you or make the same commitment</a:t>
            </a:r>
          </a:p>
          <a:p>
            <a:pPr>
              <a:buClr>
                <a:srgbClr val="AD7900"/>
              </a:buClr>
            </a:pPr>
            <a:r>
              <a:rPr lang="en-US" b="1" dirty="0" smtClean="0">
                <a:solidFill>
                  <a:schemeClr val="bg1"/>
                </a:solidFill>
              </a:rPr>
              <a:t>Watch God work</a:t>
            </a:r>
            <a:endParaRPr lang="en-US" b="1" dirty="0">
              <a:solidFill>
                <a:schemeClr val="bg1"/>
              </a:solidFill>
            </a:endParaRPr>
          </a:p>
        </p:txBody>
      </p:sp>
    </p:spTree>
    <p:extLst>
      <p:ext uri="{BB962C8B-B14F-4D97-AF65-F5344CB8AC3E}">
        <p14:creationId xmlns:p14="http://schemas.microsoft.com/office/powerpoint/2010/main" val="20929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1"/>
            <a:ext cx="8229600" cy="1524000"/>
          </a:xfrm>
        </p:spPr>
        <p:txBody>
          <a:bodyPr/>
          <a:lstStyle/>
          <a:p>
            <a:pPr algn="ctr"/>
            <a:r>
              <a:rPr lang="en-US" b="1" dirty="0" smtClean="0"/>
              <a:t>Access all of the available resources at</a:t>
            </a:r>
          </a:p>
          <a:p>
            <a:pPr marL="0" indent="0" algn="ctr">
              <a:buNone/>
            </a:pPr>
            <a:r>
              <a:rPr lang="en-US" sz="4800" b="1" dirty="0" smtClean="0">
                <a:solidFill>
                  <a:schemeClr val="bg1"/>
                </a:solidFill>
              </a:rPr>
              <a:t>10days.reachingvietnam.com</a:t>
            </a:r>
            <a:endParaRPr lang="en-US" sz="4800" b="1" dirty="0">
              <a:solidFill>
                <a:schemeClr val="bg1"/>
              </a:solidFill>
            </a:endParaRPr>
          </a:p>
        </p:txBody>
      </p:sp>
      <p:cxnSp>
        <p:nvCxnSpPr>
          <p:cNvPr id="5" name="Straight Connector 4"/>
          <p:cNvCxnSpPr/>
          <p:nvPr/>
        </p:nvCxnSpPr>
        <p:spPr>
          <a:xfrm>
            <a:off x="609600" y="3200400"/>
            <a:ext cx="7924800" cy="0"/>
          </a:xfrm>
          <a:prstGeom prst="line">
            <a:avLst/>
          </a:prstGeom>
          <a:ln w="107950" cap="rnd">
            <a:solidFill>
              <a:srgbClr val="AD79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43800" y="5105400"/>
            <a:ext cx="1276350" cy="139065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5131076"/>
            <a:ext cx="1371600" cy="13716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400" y="3352800"/>
            <a:ext cx="685800" cy="685800"/>
          </a:xfrm>
          <a:prstGeom prst="rect">
            <a:avLst/>
          </a:prstGeom>
        </p:spPr>
      </p:pic>
      <p:sp>
        <p:nvSpPr>
          <p:cNvPr id="9" name="TextBox 8"/>
          <p:cNvSpPr txBox="1"/>
          <p:nvPr/>
        </p:nvSpPr>
        <p:spPr>
          <a:xfrm>
            <a:off x="3429000" y="3429000"/>
            <a:ext cx="3124200" cy="38100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tenten@reachingvietnam.com</a:t>
            </a:r>
            <a:endParaRPr lang="en-US" dirty="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33700" y="3975652"/>
            <a:ext cx="457200" cy="457200"/>
          </a:xfrm>
          <a:prstGeom prst="rect">
            <a:avLst/>
          </a:prstGeom>
        </p:spPr>
      </p:pic>
      <p:sp>
        <p:nvSpPr>
          <p:cNvPr id="11" name="TextBox 10"/>
          <p:cNvSpPr txBox="1"/>
          <p:nvPr/>
        </p:nvSpPr>
        <p:spPr>
          <a:xfrm>
            <a:off x="3429000" y="3962400"/>
            <a:ext cx="32766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facebook.com/</a:t>
            </a:r>
            <a:r>
              <a:rPr lang="en-US" dirty="0" err="1" smtClean="0">
                <a:solidFill>
                  <a:schemeClr val="bg1"/>
                </a:solidFill>
                <a:effectLst>
                  <a:outerShdw blurRad="38100" dist="38100" dir="2700000" algn="tl">
                    <a:srgbClr val="000000">
                      <a:alpha val="43137"/>
                    </a:srgbClr>
                  </a:outerShdw>
                </a:effectLst>
              </a:rPr>
              <a:t>reachingvietnam</a:t>
            </a:r>
            <a:endParaRPr lang="en-US"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95600" y="4495800"/>
            <a:ext cx="511629" cy="501397"/>
          </a:xfrm>
          <a:prstGeom prst="rect">
            <a:avLst/>
          </a:prstGeom>
        </p:spPr>
      </p:pic>
      <p:sp>
        <p:nvSpPr>
          <p:cNvPr id="13" name="TextBox 12"/>
          <p:cNvSpPr txBox="1"/>
          <p:nvPr/>
        </p:nvSpPr>
        <p:spPr>
          <a:xfrm>
            <a:off x="3429000" y="4572000"/>
            <a:ext cx="3124200" cy="38100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a:t>
            </a:r>
            <a:r>
              <a:rPr lang="en-US" dirty="0" err="1" smtClean="0">
                <a:solidFill>
                  <a:schemeClr val="bg1"/>
                </a:solidFill>
                <a:effectLst>
                  <a:outerShdw blurRad="38100" dist="38100" dir="2700000" algn="tl">
                    <a:srgbClr val="000000">
                      <a:alpha val="43137"/>
                    </a:srgbClr>
                  </a:outerShdw>
                </a:effectLst>
              </a:rPr>
              <a:t>reachingvn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1810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4&quot;&gt;&lt;property id=&quot;20148&quot; value=&quot;5&quot;/&gt;&lt;property id=&quot;20300&quot; value=&quot;Slide 1 - &amp;quot;10 days of turning back the darkness&amp;quot;&quot;/&gt;&lt;property id=&quot;20307&quot; value=&quot;256&quot;/&gt;&lt;/object&gt;&lt;object type=&quot;3&quot; unique_id=&quot;10038&quot;&gt;&lt;property id=&quot;20148&quot; value=&quot;5&quot;/&gt;&lt;property id=&quot;20300&quot; value=&quot;Slide 2&quot;/&gt;&lt;property id=&quot;20307&quot; value=&quot;257&quot;/&gt;&lt;/object&gt;&lt;object type=&quot;3&quot; unique_id=&quot;10055&quot;&gt;&lt;property id=&quot;20148&quot; value=&quot;5&quot;/&gt;&lt;property id=&quot;20300&quot; value=&quot;Slide 3 - &amp;quot;the city&amp;quot;&quot;/&gt;&lt;property id=&quot;20307&quot; value=&quot;258&quot;/&gt;&lt;/object&gt;&lt;object type=&quot;3&quot; unique_id=&quot;10076&quot;&gt;&lt;property id=&quot;20148&quot; value=&quot;5&quot;/&gt;&lt;property id=&quot;20300&quot; value=&quot;Slide 4 - &amp;quot;the plan&amp;quot;&quot;/&gt;&lt;property id=&quot;20307&quot; value=&quot;259&quot;/&gt;&lt;/object&gt;&lt;object type=&quot;3&quot; unique_id=&quot;10077&quot;&gt;&lt;property id=&quot;20148&quot; value=&quot;5&quot;/&gt;&lt;property id=&quot;20300&quot; value=&quot;Slide 5 - &amp;quot;resources&amp;quot;&quot;/&gt;&lt;property id=&quot;20307&quot; value=&quot;260&quot;/&gt;&lt;/object&gt;&lt;/object&gt;&lt;/object&gt;&lt;/database&gt;"/>
  <p:tag name="SECTOMILLISECCONVERTED" val="1"/>
</p:tagLst>
</file>

<file path=ppt/theme/theme1.xml><?xml version="1.0" encoding="utf-8"?>
<a:theme xmlns:a="http://schemas.openxmlformats.org/drawingml/2006/main" name="10day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10days</Template>
  <TotalTime>385</TotalTime>
  <Words>640</Words>
  <Application>Microsoft Office PowerPoint</Application>
  <PresentationFormat>On-screen Show (4:3)</PresentationFormat>
  <Paragraphs>41</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10days</vt:lpstr>
      <vt:lpstr>10 days of turning back the darkness</vt:lpstr>
      <vt:lpstr>PowerPoint Presentation</vt:lpstr>
      <vt:lpstr>the city</vt:lpstr>
      <vt:lpstr>the plan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days of turning back the darkness</dc:title>
  <dc:creator>reachingvietnam.com</dc:creator>
  <cp:keywords>prayer;promotion;vietnam</cp:keywords>
  <cp:lastModifiedBy>Stuart</cp:lastModifiedBy>
  <cp:revision>31</cp:revision>
  <dcterms:created xsi:type="dcterms:W3CDTF">2013-08-28T17:13:03Z</dcterms:created>
  <dcterms:modified xsi:type="dcterms:W3CDTF">2013-08-31T01:19:34Z</dcterms:modified>
</cp:coreProperties>
</file>